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6" r:id="rId3"/>
    <p:sldId id="268" r:id="rId4"/>
    <p:sldId id="269" r:id="rId5"/>
    <p:sldId id="267" r:id="rId6"/>
    <p:sldId id="27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Apodaca" initials="MA" lastIdx="6" clrIdx="0">
    <p:extLst>
      <p:ext uri="{19B8F6BF-5375-455C-9EA6-DF929625EA0E}">
        <p15:presenceInfo xmlns:p15="http://schemas.microsoft.com/office/powerpoint/2012/main" xmlns="" userId="33fc6b272bd8bb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7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4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3T06:54:56.176" idx="1">
    <p:pos x="10" y="10"/>
    <p:text>These are used by 90 million Americans</p:text>
    <p:extLst>
      <p:ext uri="{C676402C-5697-4E1C-873F-D02D1690AC5C}">
        <p15:threadingInfo xmlns:p15="http://schemas.microsoft.com/office/powerpoint/2012/main" xmlns="" timeZoneBias="420"/>
      </p:ext>
    </p:extLst>
  </p:cm>
  <p:cm authorId="1" dt="2021-07-03T06:58:34.417" idx="2">
    <p:pos x="106" y="106"/>
    <p:text>Never give out your passwords or info. It gives access to your accounts</p:text>
    <p:extLst>
      <p:ext uri="{C676402C-5697-4E1C-873F-D02D1690AC5C}">
        <p15:threadingInfo xmlns:p15="http://schemas.microsoft.com/office/powerpoint/2012/main" xmlns="" timeZoneBias="420"/>
      </p:ext>
    </p:extLst>
  </p:cm>
  <p:cm authorId="1" dt="2021-07-03T07:02:26.819" idx="4">
    <p:pos x="202" y="202"/>
    <p:text>Peer-to-peer Payment Services</p:text>
    <p:extLst>
      <p:ext uri="{C676402C-5697-4E1C-873F-D02D1690AC5C}">
        <p15:threadingInfo xmlns:p15="http://schemas.microsoft.com/office/powerpoint/2012/main" xmlns="" timeZoneBias="420"/>
      </p:ext>
    </p:extLst>
  </p:cm>
  <p:cm authorId="1" dt="2021-07-03T07:04:48.338" idx="5">
    <p:pos x="298" y="298"/>
    <p:text>Paypal offers heavier protection. Recommend only use Zelle or Venmo for personal transactions. https://scamicide.com/2020/08/19/scam-of-the-day-august-20-2020-the-risks-of-zelle-venmo-and-other-payment-service-apps/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03T07:12:20.611" idx="6">
    <p:pos x="10" y="10"/>
    <p:text>Advantage Zelle goes directly to your bank. No middle storage place.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7849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522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766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6401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871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815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127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714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731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959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0093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430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985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115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788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963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11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082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Getting Paid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Mike Apodaca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883306" y="3695778"/>
            <a:ext cx="2923861" cy="2192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1303" y="6254156"/>
            <a:ext cx="2987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Dwight Can Do It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3573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10513967" cy="147857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Set up: Step 3. Enter Banking Information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6998593" cy="3318936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Name as on Check</a:t>
            </a:r>
          </a:p>
          <a:p>
            <a:r>
              <a:rPr lang="en-US" sz="3600" dirty="0" smtClean="0"/>
              <a:t>Routing Number</a:t>
            </a:r>
          </a:p>
          <a:p>
            <a:r>
              <a:rPr lang="en-US" sz="3600" dirty="0" smtClean="0"/>
              <a:t>Account Number</a:t>
            </a:r>
          </a:p>
          <a:p>
            <a:r>
              <a:rPr lang="en-US" sz="3600" dirty="0" smtClean="0"/>
              <a:t>Scroll down to Continue. You will see the button to continue when you scroll.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18318" y="2944044"/>
            <a:ext cx="3096893" cy="23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091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Step 4: Confirmation Email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06074" y="2900474"/>
            <a:ext cx="3509136" cy="2631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1674" y="3000777"/>
            <a:ext cx="2794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 to your computer and be ready to get the email confirming your account.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770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Step 5: Plug in square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Emblem </a:t>
            </a:r>
            <a:r>
              <a:rPr lang="en-US" sz="3600" dirty="0"/>
              <a:t>F</a:t>
            </a:r>
            <a:r>
              <a:rPr lang="en-US" sz="3600" dirty="0" smtClean="0"/>
              <a:t>acing Out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55461" y="3005666"/>
            <a:ext cx="3589869" cy="269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479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Step 6: Test Charge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673" y="2613097"/>
            <a:ext cx="7831517" cy="355588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Put in a Charge for a Dollar</a:t>
            </a:r>
          </a:p>
          <a:p>
            <a:r>
              <a:rPr lang="en-US" sz="3600" dirty="0" smtClean="0"/>
              <a:t>Card Direction Matters—</a:t>
            </a:r>
            <a:r>
              <a:rPr lang="en-US" sz="3600" dirty="0"/>
              <a:t>F</a:t>
            </a:r>
            <a:r>
              <a:rPr lang="en-US" sz="3600" dirty="0" smtClean="0"/>
              <a:t>acing </a:t>
            </a:r>
            <a:r>
              <a:rPr lang="en-US" sz="3600" dirty="0"/>
              <a:t>Y</a:t>
            </a:r>
            <a:r>
              <a:rPr lang="en-US" sz="3600" dirty="0" smtClean="0"/>
              <a:t>ou and Left to Right</a:t>
            </a:r>
          </a:p>
          <a:p>
            <a:r>
              <a:rPr lang="en-US" sz="3600" dirty="0" smtClean="0"/>
              <a:t>Sign for the Charge and Press Continue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ow to Accept Payments on Mobile | Square Support Center -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3191" y="655032"/>
            <a:ext cx="2717512" cy="19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Square - A-SKU-0523 Reader for magstripe (Lightning Connector):  Industrial &amp;amp; Scienti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3191" y="2940197"/>
            <a:ext cx="2717512" cy="27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17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Step 7: Receipt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 Options</a:t>
            </a:r>
          </a:p>
          <a:p>
            <a:pPr lvl="1"/>
            <a:r>
              <a:rPr lang="en-US" sz="3200" dirty="0" smtClean="0"/>
              <a:t>Email</a:t>
            </a:r>
          </a:p>
          <a:p>
            <a:pPr lvl="1"/>
            <a:r>
              <a:rPr lang="en-US" sz="3200" dirty="0" smtClean="0"/>
              <a:t>Text</a:t>
            </a:r>
          </a:p>
          <a:p>
            <a:pPr lvl="1"/>
            <a:r>
              <a:rPr lang="en-US" sz="3200" dirty="0" smtClean="0"/>
              <a:t>No Receipt</a:t>
            </a:r>
            <a:endParaRPr lang="en-US" sz="3200" dirty="0"/>
          </a:p>
        </p:txBody>
      </p:sp>
      <p:pic>
        <p:nvPicPr>
          <p:cNvPr id="2050" name="Picture 2" descr="Solved: How do I give my customer a receipt for their tran... - The Seller  Commu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6539" y="1126030"/>
            <a:ext cx="2752725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490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Step 8: Cancel the transaction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882" y="1951625"/>
            <a:ext cx="9601196" cy="3318936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Click on the three lines—upper left corner </a:t>
            </a:r>
          </a:p>
          <a:p>
            <a:r>
              <a:rPr lang="en-US" sz="3600" dirty="0" smtClean="0"/>
              <a:t>Click Transactions</a:t>
            </a:r>
          </a:p>
          <a:p>
            <a:r>
              <a:rPr lang="en-US" sz="3600" dirty="0" smtClean="0"/>
              <a:t>Select the Transaction</a:t>
            </a:r>
          </a:p>
          <a:p>
            <a:r>
              <a:rPr lang="en-US" sz="3600" dirty="0" smtClean="0"/>
              <a:t>Issue the Refund</a:t>
            </a:r>
          </a:p>
          <a:p>
            <a:r>
              <a:rPr lang="en-US" sz="3600" dirty="0" smtClean="0"/>
              <a:t>Select a Reason why</a:t>
            </a:r>
          </a:p>
          <a:p>
            <a:r>
              <a:rPr lang="en-US" sz="3600" dirty="0" smtClean="0"/>
              <a:t>Press: Refund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443990" y="658966"/>
            <a:ext cx="418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It’s good to do a trial run. Charge yourself a </a:t>
            </a:r>
          </a:p>
          <a:p>
            <a:r>
              <a:rPr lang="en-US" dirty="0"/>
              <a:t>d</a:t>
            </a:r>
            <a:r>
              <a:rPr lang="en-US" dirty="0" smtClean="0"/>
              <a:t>ollar and then cancel the transaction.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4016" y="2788273"/>
            <a:ext cx="1807469" cy="3213279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10" idx="2"/>
          </p:cNvCxnSpPr>
          <p:nvPr/>
        </p:nvCxnSpPr>
        <p:spPr>
          <a:xfrm flipH="1" flipV="1">
            <a:off x="3699246" y="2506551"/>
            <a:ext cx="1413800" cy="401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113046" y="2560629"/>
            <a:ext cx="669702" cy="694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3990" y="2755833"/>
            <a:ext cx="1825717" cy="324571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444124" y="3437959"/>
            <a:ext cx="669702" cy="694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1"/>
          </p:cNvCxnSpPr>
          <p:nvPr/>
        </p:nvCxnSpPr>
        <p:spPr>
          <a:xfrm flipV="1">
            <a:off x="5113046" y="3539719"/>
            <a:ext cx="2429154" cy="220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34080" y="2788272"/>
            <a:ext cx="1807469" cy="32132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9205447" y="5045532"/>
            <a:ext cx="1110530" cy="956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699246" y="5740395"/>
            <a:ext cx="5570461" cy="261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7346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having many ways to get paid, we increase the possibility of sales.</a:t>
            </a:r>
          </a:p>
          <a:p>
            <a:r>
              <a:rPr lang="en-US" dirty="0" smtClean="0"/>
              <a:t>Have a favorite app (like </a:t>
            </a:r>
            <a:r>
              <a:rPr lang="en-US" dirty="0" err="1" smtClean="0"/>
              <a:t>Zelle</a:t>
            </a:r>
            <a:r>
              <a:rPr lang="en-US" dirty="0" smtClean="0"/>
              <a:t>) that can be used.</a:t>
            </a:r>
          </a:p>
          <a:p>
            <a:r>
              <a:rPr lang="en-US" dirty="0" smtClean="0"/>
              <a:t>Have a square so you can take cards.</a:t>
            </a:r>
          </a:p>
          <a:p>
            <a:r>
              <a:rPr lang="en-US" dirty="0" smtClean="0"/>
              <a:t>Have cash on hand for change for those who wish to pay with cash.</a:t>
            </a:r>
          </a:p>
          <a:p>
            <a:endParaRPr lang="en-US" dirty="0"/>
          </a:p>
          <a:p>
            <a:r>
              <a:rPr lang="en-US" dirty="0" smtClean="0"/>
              <a:t>Happy Selling!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628" y="180303"/>
            <a:ext cx="2807595" cy="210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6777" y="180303"/>
            <a:ext cx="2807595" cy="21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74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5611" y="759854"/>
            <a:ext cx="10560676" cy="5074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Ways to get paid</a:t>
            </a:r>
            <a:endParaRPr lang="en-US" sz="4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40311" y="1294304"/>
            <a:ext cx="3546498" cy="5529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 smtClean="0"/>
              <a:t>Google Cash</a:t>
            </a:r>
          </a:p>
          <a:p>
            <a:pPr lvl="1"/>
            <a:r>
              <a:rPr lang="en-US" sz="3200" dirty="0" smtClean="0"/>
              <a:t>Cash App</a:t>
            </a:r>
          </a:p>
          <a:p>
            <a:r>
              <a:rPr lang="en-US" sz="3600" dirty="0" smtClean="0"/>
              <a:t>Square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93813" y="1294304"/>
            <a:ext cx="3546498" cy="5529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Cash $</a:t>
            </a:r>
          </a:p>
          <a:p>
            <a:r>
              <a:rPr lang="en-US" sz="3600" dirty="0" smtClean="0"/>
              <a:t>Online Apps</a:t>
            </a:r>
          </a:p>
          <a:p>
            <a:pPr lvl="1"/>
            <a:r>
              <a:rPr lang="en-US" sz="3200" dirty="0" err="1" smtClean="0"/>
              <a:t>Paypal</a:t>
            </a:r>
            <a:endParaRPr lang="en-US" sz="3200" dirty="0" smtClean="0"/>
          </a:p>
          <a:p>
            <a:pPr lvl="1"/>
            <a:r>
              <a:rPr lang="en-US" sz="3200" dirty="0" err="1" smtClean="0"/>
              <a:t>Zelle</a:t>
            </a:r>
            <a:endParaRPr lang="en-US" sz="3200" dirty="0" smtClean="0"/>
          </a:p>
          <a:p>
            <a:pPr lvl="1"/>
            <a:r>
              <a:rPr lang="en-US" sz="3200" dirty="0" err="1" smtClean="0"/>
              <a:t>Venmo</a:t>
            </a:r>
            <a:endParaRPr lang="en-US" sz="3200" dirty="0" smtClean="0"/>
          </a:p>
          <a:p>
            <a:pPr lvl="1"/>
            <a:r>
              <a:rPr lang="en-US" sz="3200" dirty="0" smtClean="0"/>
              <a:t>Apple Pay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3560" y="2820472"/>
            <a:ext cx="682580" cy="68649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07628" y="3874314"/>
            <a:ext cx="3317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three ways to get paid:</a:t>
            </a:r>
          </a:p>
          <a:p>
            <a:r>
              <a:rPr lang="en-US" dirty="0" smtClean="0"/>
              <a:t>Cash, Online Apps, and the Square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411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54638" cy="3318936"/>
          </a:xfrm>
        </p:spPr>
        <p:txBody>
          <a:bodyPr/>
          <a:lstStyle/>
          <a:p>
            <a:r>
              <a:rPr lang="en-US" dirty="0" smtClean="0"/>
              <a:t>Immediacy</a:t>
            </a:r>
          </a:p>
          <a:p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382592" y="1712890"/>
            <a:ext cx="2215166" cy="46364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Pros</a:t>
            </a:r>
            <a:endParaRPr lang="en-US" sz="3200" b="1" dirty="0"/>
          </a:p>
        </p:txBody>
      </p:sp>
      <p:sp>
        <p:nvSpPr>
          <p:cNvPr id="6" name="Round Same Side Corner Rectangle 5"/>
          <p:cNvSpPr/>
          <p:nvPr/>
        </p:nvSpPr>
        <p:spPr>
          <a:xfrm>
            <a:off x="7712299" y="1726006"/>
            <a:ext cx="2215166" cy="46364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Cons</a:t>
            </a:r>
            <a:endParaRPr lang="en-US" sz="28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41960" y="2556932"/>
            <a:ext cx="4654638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Chance of people carrying cash</a:t>
            </a:r>
          </a:p>
          <a:p>
            <a:r>
              <a:rPr lang="en-US" dirty="0" smtClean="0"/>
              <a:t>Making change</a:t>
            </a:r>
          </a:p>
          <a:p>
            <a:r>
              <a:rPr lang="en-US" dirty="0" smtClean="0"/>
              <a:t>Having large amounts of cash on hand</a:t>
            </a:r>
          </a:p>
          <a:p>
            <a:r>
              <a:rPr lang="en-US" dirty="0" smtClean="0"/>
              <a:t>Record keeping on the seller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244" y="0"/>
            <a:ext cx="1821286" cy="1214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042" y="-1"/>
            <a:ext cx="1821286" cy="1214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7891" y="8006"/>
            <a:ext cx="1821286" cy="1214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8785" y="-4075"/>
            <a:ext cx="1821286" cy="12148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2757" y="-4075"/>
            <a:ext cx="1821286" cy="1214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4920" y="-4075"/>
            <a:ext cx="1821286" cy="12148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88958" y="8006"/>
            <a:ext cx="1821286" cy="12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00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54638" cy="3318936"/>
          </a:xfrm>
        </p:spPr>
        <p:txBody>
          <a:bodyPr/>
          <a:lstStyle/>
          <a:p>
            <a:r>
              <a:rPr lang="en-US" dirty="0" smtClean="0"/>
              <a:t>Immediacy</a:t>
            </a:r>
          </a:p>
          <a:p>
            <a:r>
              <a:rPr lang="en-US" dirty="0" smtClean="0"/>
              <a:t>No money exchanged</a:t>
            </a:r>
          </a:p>
          <a:p>
            <a:r>
              <a:rPr lang="en-US" dirty="0" smtClean="0"/>
              <a:t>Some are free</a:t>
            </a:r>
          </a:p>
          <a:p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382592" y="1712890"/>
            <a:ext cx="2215166" cy="46364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Pros</a:t>
            </a:r>
            <a:endParaRPr lang="en-US" sz="3200" b="1" dirty="0"/>
          </a:p>
        </p:txBody>
      </p:sp>
      <p:sp>
        <p:nvSpPr>
          <p:cNvPr id="6" name="Round Same Side Corner Rectangle 5"/>
          <p:cNvSpPr/>
          <p:nvPr/>
        </p:nvSpPr>
        <p:spPr>
          <a:xfrm>
            <a:off x="7712299" y="1726006"/>
            <a:ext cx="2215166" cy="46364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Cons</a:t>
            </a:r>
            <a:endParaRPr lang="en-US" sz="28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41960" y="2556932"/>
            <a:ext cx="4654638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Some require email</a:t>
            </a:r>
          </a:p>
          <a:p>
            <a:r>
              <a:rPr lang="en-US" dirty="0" smtClean="0"/>
              <a:t>Some charge fees</a:t>
            </a:r>
          </a:p>
          <a:p>
            <a:r>
              <a:rPr lang="en-US" dirty="0" smtClean="0"/>
              <a:t>Vulnerability to cybercriminals</a:t>
            </a:r>
          </a:p>
          <a:p>
            <a:r>
              <a:rPr lang="en-US" dirty="0" smtClean="0"/>
              <a:t>Reliance on Wi-Fi</a:t>
            </a:r>
          </a:p>
          <a:p>
            <a:r>
              <a:rPr lang="en-US" dirty="0" smtClean="0"/>
              <a:t>Technology problems</a:t>
            </a:r>
          </a:p>
          <a:p>
            <a:endParaRPr lang="en-US" dirty="0"/>
          </a:p>
        </p:txBody>
      </p:sp>
      <p:pic>
        <p:nvPicPr>
          <p:cNvPr id="16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178" y="52826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309" y="58070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1985" y="49038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8465" y="49038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0043" y="49038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1621" y="52826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5019" y="52826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4606" y="51899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1282" y="49038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7958" y="49038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0761" y="39129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obile Phone Payment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028" y="49038"/>
            <a:ext cx="1041578" cy="10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4160" y="1910601"/>
            <a:ext cx="92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P2P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44772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687844"/>
              </p:ext>
            </p:extLst>
          </p:nvPr>
        </p:nvGraphicFramePr>
        <p:xfrm>
          <a:off x="1300766" y="951485"/>
          <a:ext cx="9401577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86"/>
                <a:gridCol w="2927357"/>
                <a:gridCol w="1988459"/>
                <a:gridCol w="282086"/>
                <a:gridCol w="3921589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b="1" cap="all" dirty="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COMPANY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cap="all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FEES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cap="all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cap="all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LENGTH OF TIME FOR TRANSACTIONS TO POST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u="none" strike="noStrike" dirty="0">
                          <a:solidFill>
                            <a:srgbClr val="246FC8"/>
                          </a:solidFill>
                          <a:effectLst/>
                          <a:latin typeface="Rubik"/>
                        </a:rPr>
                        <a:t>PayPal</a:t>
                      </a:r>
                      <a:endParaRPr lang="en-US" sz="1600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No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Typically a day, sometimes longer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u="none" strike="noStrike" dirty="0" err="1">
                          <a:solidFill>
                            <a:srgbClr val="246FC8"/>
                          </a:solidFill>
                          <a:effectLst/>
                          <a:latin typeface="Rubik"/>
                        </a:rPr>
                        <a:t>Venmo</a:t>
                      </a:r>
                      <a:endParaRPr lang="en-US" sz="1600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No (yes for credit card usage)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Usually 30 minutes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u="none" strike="noStrike" dirty="0">
                          <a:solidFill>
                            <a:srgbClr val="246FC8"/>
                          </a:solidFill>
                          <a:effectLst/>
                          <a:latin typeface="Rubik"/>
                        </a:rPr>
                        <a:t>Cash App</a:t>
                      </a:r>
                      <a:endParaRPr lang="en-US" sz="1600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No (yes for credit card usage)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Within minutes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u="none" strike="noStrike" dirty="0" err="1">
                          <a:solidFill>
                            <a:srgbClr val="246FC8"/>
                          </a:solidFill>
                          <a:effectLst/>
                          <a:latin typeface="Rubik"/>
                        </a:rPr>
                        <a:t>Zelle</a:t>
                      </a:r>
                      <a:endParaRPr lang="en-US" sz="1600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No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Within minutes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u="none" strike="noStrike" dirty="0">
                          <a:solidFill>
                            <a:srgbClr val="246FC8"/>
                          </a:solidFill>
                          <a:effectLst/>
                          <a:latin typeface="Rubik"/>
                        </a:rPr>
                        <a:t>Google Pay</a:t>
                      </a:r>
                      <a:endParaRPr lang="en-US" sz="1600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Usually 24-hours. Depends on the transaction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u="none" strike="noStrike" dirty="0">
                          <a:solidFill>
                            <a:srgbClr val="246FC8"/>
                          </a:solidFill>
                          <a:effectLst/>
                          <a:latin typeface="Rubik"/>
                        </a:rPr>
                        <a:t>Facebook Messenger</a:t>
                      </a:r>
                      <a:endParaRPr lang="en-US" sz="1600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No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dirty="0">
                        <a:solidFill>
                          <a:srgbClr val="222222"/>
                        </a:solidFill>
                        <a:effectLst/>
                        <a:latin typeface="Rubi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>
                          <a:solidFill>
                            <a:srgbClr val="222222"/>
                          </a:solidFill>
                          <a:effectLst/>
                          <a:latin typeface="Rubik"/>
                        </a:rPr>
                        <a:t>May take up to 5 days to receive funds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7583" y="5743977"/>
            <a:ext cx="615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https://www.thebalance.com/best-payment-apps-4159058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7583" y="4971245"/>
            <a:ext cx="763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chart is particularly helpful. Do the research and find out which is best for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327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Square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54638" cy="3318936"/>
          </a:xfrm>
        </p:spPr>
        <p:txBody>
          <a:bodyPr/>
          <a:lstStyle/>
          <a:p>
            <a:r>
              <a:rPr lang="en-US" dirty="0" smtClean="0"/>
              <a:t>Immediacy</a:t>
            </a:r>
          </a:p>
          <a:p>
            <a:r>
              <a:rPr lang="en-US" dirty="0" smtClean="0"/>
              <a:t>No money exchanged</a:t>
            </a:r>
          </a:p>
          <a:p>
            <a:r>
              <a:rPr lang="en-US" dirty="0" smtClean="0"/>
              <a:t>Everyone carries cards</a:t>
            </a:r>
          </a:p>
          <a:p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382592" y="1712890"/>
            <a:ext cx="2215166" cy="46364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Pros</a:t>
            </a:r>
            <a:endParaRPr lang="en-US" sz="3200" b="1" dirty="0"/>
          </a:p>
        </p:txBody>
      </p:sp>
      <p:sp>
        <p:nvSpPr>
          <p:cNvPr id="6" name="Round Same Side Corner Rectangle 5"/>
          <p:cNvSpPr/>
          <p:nvPr/>
        </p:nvSpPr>
        <p:spPr>
          <a:xfrm>
            <a:off x="7712299" y="1726006"/>
            <a:ext cx="2215166" cy="46364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Cons</a:t>
            </a:r>
            <a:endParaRPr lang="en-US" sz="28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41960" y="2556932"/>
            <a:ext cx="4654638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Fees</a:t>
            </a:r>
          </a:p>
          <a:p>
            <a:r>
              <a:rPr lang="en-US" dirty="0" smtClean="0"/>
              <a:t>Reliance on signal</a:t>
            </a:r>
          </a:p>
          <a:p>
            <a:r>
              <a:rPr lang="en-US" dirty="0" smtClean="0"/>
              <a:t>Technology problems: There will always be gremlins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76141" y="137404"/>
            <a:ext cx="1338932" cy="1004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86702" y="155420"/>
            <a:ext cx="1338932" cy="10041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86591" y="155418"/>
            <a:ext cx="1338932" cy="10041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88559" y="162405"/>
            <a:ext cx="1338932" cy="10041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90857" y="156981"/>
            <a:ext cx="1338932" cy="10041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69883" y="167366"/>
            <a:ext cx="1338932" cy="10041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67237" y="155421"/>
            <a:ext cx="1338932" cy="10041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80829" y="155422"/>
            <a:ext cx="1338932" cy="10041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061945" y="155421"/>
            <a:ext cx="1338932" cy="10041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066145" y="171424"/>
            <a:ext cx="1338932" cy="10041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025446" y="173335"/>
            <a:ext cx="1338932" cy="10041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73111" y="155420"/>
            <a:ext cx="1338932" cy="10041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7874" y="155419"/>
            <a:ext cx="1338932" cy="10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67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The Square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Easy</a:t>
            </a:r>
          </a:p>
          <a:p>
            <a:r>
              <a:rPr lang="en-US" sz="4000" dirty="0" smtClean="0"/>
              <a:t>Inexpensive</a:t>
            </a:r>
          </a:p>
          <a:p>
            <a:r>
              <a:rPr lang="en-US" sz="4000" dirty="0" smtClean="0"/>
              <a:t>Set up—Let’s look closer at this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55461" y="3005666"/>
            <a:ext cx="3589869" cy="269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056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Set Up: Step 1. Download App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Create an account (Information)</a:t>
            </a:r>
          </a:p>
          <a:p>
            <a:r>
              <a:rPr lang="en-US" sz="3600" dirty="0" smtClean="0"/>
              <a:t>Agree to the Terms</a:t>
            </a:r>
          </a:p>
          <a:p>
            <a:r>
              <a:rPr lang="en-US" sz="3600" dirty="0" smtClean="0"/>
              <a:t>Establish a Password</a:t>
            </a:r>
          </a:p>
          <a:p>
            <a:r>
              <a:rPr lang="en-US" sz="3600" dirty="0" smtClean="0"/>
              <a:t>Confirm Email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50659" y="2992399"/>
            <a:ext cx="3483735" cy="26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791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Set up: Step 2. Enable Account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560712" cy="331893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Give Permission. The square needs to use parts of your phone.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59839" y="2931224"/>
            <a:ext cx="2994338" cy="22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24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202</TotalTime>
  <Words>464</Words>
  <Application>Microsoft Office PowerPoint</Application>
  <PresentationFormat>Custom</PresentationFormat>
  <Paragraphs>112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Organic</vt:lpstr>
      <vt:lpstr>Getting Paid</vt:lpstr>
      <vt:lpstr>Ways to get paid</vt:lpstr>
      <vt:lpstr>Cash</vt:lpstr>
      <vt:lpstr>Online Apps</vt:lpstr>
      <vt:lpstr>Slide 5</vt:lpstr>
      <vt:lpstr>The Square</vt:lpstr>
      <vt:lpstr>The Square</vt:lpstr>
      <vt:lpstr>Set Up: Step 1. Download App</vt:lpstr>
      <vt:lpstr>Set up: Step 2. Enable Account</vt:lpstr>
      <vt:lpstr>Set up: Step 3. Enter Banking Information</vt:lpstr>
      <vt:lpstr>Step 4: Confirmation Email</vt:lpstr>
      <vt:lpstr>Step 5: Plug in square</vt:lpstr>
      <vt:lpstr>Step 6: Test Charge</vt:lpstr>
      <vt:lpstr>Step 7: Receipt</vt:lpstr>
      <vt:lpstr>Step 8: Cancel the transaction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Paid</dc:title>
  <dc:creator>Mike Apodaca</dc:creator>
  <cp:lastModifiedBy>cwrls</cp:lastModifiedBy>
  <cp:revision>23</cp:revision>
  <dcterms:created xsi:type="dcterms:W3CDTF">2021-06-29T21:40:05Z</dcterms:created>
  <dcterms:modified xsi:type="dcterms:W3CDTF">2021-07-23T02:43:37Z</dcterms:modified>
</cp:coreProperties>
</file>